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60" r:id="rId8"/>
    <p:sldId id="261" r:id="rId9"/>
    <p:sldId id="263" r:id="rId10"/>
    <p:sldId id="264" r:id="rId11"/>
    <p:sldId id="25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74C66-3FA8-47AC-B074-CE0BCABE0093}" v="31" dt="2020-01-31T15:23:18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CC74C66-3FA8-47AC-B074-CE0BCABE0093}"/>
    <pc:docChg chg="undo custSel addSld modSld sldOrd">
      <pc:chgData name="Jacintha Westerink" userId="c1c74fd5-67fa-43d8-8063-0adb3063a5fc" providerId="ADAL" clId="{ACC74C66-3FA8-47AC-B074-CE0BCABE0093}" dt="2020-01-31T15:23:26.995" v="396" actId="1076"/>
      <pc:docMkLst>
        <pc:docMk/>
      </pc:docMkLst>
      <pc:sldChg chg="addSp modSp">
        <pc:chgData name="Jacintha Westerink" userId="c1c74fd5-67fa-43d8-8063-0adb3063a5fc" providerId="ADAL" clId="{ACC74C66-3FA8-47AC-B074-CE0BCABE0093}" dt="2020-01-31T14:56:41.434" v="272" actId="1076"/>
        <pc:sldMkLst>
          <pc:docMk/>
          <pc:sldMk cId="4235766835" sldId="256"/>
        </pc:sldMkLst>
        <pc:spChg chg="mod">
          <ac:chgData name="Jacintha Westerink" userId="c1c74fd5-67fa-43d8-8063-0adb3063a5fc" providerId="ADAL" clId="{ACC74C66-3FA8-47AC-B074-CE0BCABE0093}" dt="2020-01-31T14:56:30.841" v="269" actId="1076"/>
          <ac:spMkLst>
            <pc:docMk/>
            <pc:sldMk cId="4235766835" sldId="256"/>
            <ac:spMk id="5" creationId="{6CE56BEA-E4F6-4DB4-9676-8D39C3CA9D31}"/>
          </ac:spMkLst>
        </pc:spChg>
        <pc:picChg chg="add mod">
          <ac:chgData name="Jacintha Westerink" userId="c1c74fd5-67fa-43d8-8063-0adb3063a5fc" providerId="ADAL" clId="{ACC74C66-3FA8-47AC-B074-CE0BCABE0093}" dt="2020-01-31T14:56:34.165" v="270" actId="14100"/>
          <ac:picMkLst>
            <pc:docMk/>
            <pc:sldMk cId="4235766835" sldId="256"/>
            <ac:picMk id="8" creationId="{4C5E3FD5-1856-4A5F-8133-A73C24802798}"/>
          </ac:picMkLst>
        </pc:picChg>
        <pc:picChg chg="add mod">
          <ac:chgData name="Jacintha Westerink" userId="c1c74fd5-67fa-43d8-8063-0adb3063a5fc" providerId="ADAL" clId="{ACC74C66-3FA8-47AC-B074-CE0BCABE0093}" dt="2020-01-31T14:56:41.434" v="272" actId="1076"/>
          <ac:picMkLst>
            <pc:docMk/>
            <pc:sldMk cId="4235766835" sldId="256"/>
            <ac:picMk id="9" creationId="{29C75DAF-F51D-4714-8030-15AB7A01DA5C}"/>
          </ac:picMkLst>
        </pc:picChg>
      </pc:sldChg>
      <pc:sldChg chg="addSp delSp modSp">
        <pc:chgData name="Jacintha Westerink" userId="c1c74fd5-67fa-43d8-8063-0adb3063a5fc" providerId="ADAL" clId="{ACC74C66-3FA8-47AC-B074-CE0BCABE0093}" dt="2020-01-31T14:52:03.157" v="211" actId="207"/>
        <pc:sldMkLst>
          <pc:docMk/>
          <pc:sldMk cId="1270882313" sldId="257"/>
        </pc:sldMkLst>
        <pc:spChg chg="mod">
          <ac:chgData name="Jacintha Westerink" userId="c1c74fd5-67fa-43d8-8063-0adb3063a5fc" providerId="ADAL" clId="{ACC74C66-3FA8-47AC-B074-CE0BCABE0093}" dt="2020-01-31T14:52:03.157" v="211" actId="207"/>
          <ac:spMkLst>
            <pc:docMk/>
            <pc:sldMk cId="1270882313" sldId="257"/>
            <ac:spMk id="2" creationId="{EA6CC298-E1FD-4106-95FF-5DEFBC7D01D0}"/>
          </ac:spMkLst>
        </pc:spChg>
        <pc:spChg chg="add del mod">
          <ac:chgData name="Jacintha Westerink" userId="c1c74fd5-67fa-43d8-8063-0adb3063a5fc" providerId="ADAL" clId="{ACC74C66-3FA8-47AC-B074-CE0BCABE0093}" dt="2020-01-31T14:51:49.460" v="208" actId="478"/>
          <ac:spMkLst>
            <pc:docMk/>
            <pc:sldMk cId="1270882313" sldId="257"/>
            <ac:spMk id="7" creationId="{AF565288-4AFD-46A6-995E-86E43A4A7D23}"/>
          </ac:spMkLst>
        </pc:spChg>
        <pc:picChg chg="del">
          <ac:chgData name="Jacintha Westerink" userId="c1c74fd5-67fa-43d8-8063-0adb3063a5fc" providerId="ADAL" clId="{ACC74C66-3FA8-47AC-B074-CE0BCABE0093}" dt="2020-01-31T14:51:22.825" v="202" actId="21"/>
          <ac:picMkLst>
            <pc:docMk/>
            <pc:sldMk cId="1270882313" sldId="257"/>
            <ac:picMk id="4" creationId="{78A600C1-2AB8-4A2C-A6A4-4B5B4A1BBD90}"/>
          </ac:picMkLst>
        </pc:picChg>
        <pc:picChg chg="add mod">
          <ac:chgData name="Jacintha Westerink" userId="c1c74fd5-67fa-43d8-8063-0adb3063a5fc" providerId="ADAL" clId="{ACC74C66-3FA8-47AC-B074-CE0BCABE0093}" dt="2020-01-31T14:51:53.691" v="209" actId="1076"/>
          <ac:picMkLst>
            <pc:docMk/>
            <pc:sldMk cId="1270882313" sldId="257"/>
            <ac:picMk id="5" creationId="{9CBA39C6-4EB5-4C28-8D72-AE2037232614}"/>
          </ac:picMkLst>
        </pc:picChg>
      </pc:sldChg>
      <pc:sldChg chg="addSp modSp">
        <pc:chgData name="Jacintha Westerink" userId="c1c74fd5-67fa-43d8-8063-0adb3063a5fc" providerId="ADAL" clId="{ACC74C66-3FA8-47AC-B074-CE0BCABE0093}" dt="2020-01-31T14:56:55.532" v="274" actId="1076"/>
        <pc:sldMkLst>
          <pc:docMk/>
          <pc:sldMk cId="2896766963" sldId="258"/>
        </pc:sldMkLst>
        <pc:spChg chg="mod">
          <ac:chgData name="Jacintha Westerink" userId="c1c74fd5-67fa-43d8-8063-0adb3063a5fc" providerId="ADAL" clId="{ACC74C66-3FA8-47AC-B074-CE0BCABE0093}" dt="2020-01-31T14:56:53.747" v="273" actId="1076"/>
          <ac:spMkLst>
            <pc:docMk/>
            <pc:sldMk cId="2896766963" sldId="258"/>
            <ac:spMk id="3" creationId="{7FBA8591-1F4F-45BF-8143-4ED566137DEC}"/>
          </ac:spMkLst>
        </pc:spChg>
        <pc:picChg chg="add mod">
          <ac:chgData name="Jacintha Westerink" userId="c1c74fd5-67fa-43d8-8063-0adb3063a5fc" providerId="ADAL" clId="{ACC74C66-3FA8-47AC-B074-CE0BCABE0093}" dt="2020-01-31T14:56:55.532" v="274" actId="1076"/>
          <ac:picMkLst>
            <pc:docMk/>
            <pc:sldMk cId="2896766963" sldId="258"/>
            <ac:picMk id="4" creationId="{9F5B5656-1DA8-48FB-B8DC-786BEB073595}"/>
          </ac:picMkLst>
        </pc:picChg>
      </pc:sldChg>
      <pc:sldChg chg="addSp delSp modSp add ord">
        <pc:chgData name="Jacintha Westerink" userId="c1c74fd5-67fa-43d8-8063-0adb3063a5fc" providerId="ADAL" clId="{ACC74C66-3FA8-47AC-B074-CE0BCABE0093}" dt="2020-01-31T15:09:49.180" v="349" actId="1076"/>
        <pc:sldMkLst>
          <pc:docMk/>
          <pc:sldMk cId="1570102679" sldId="259"/>
        </pc:sldMkLst>
        <pc:spChg chg="del">
          <ac:chgData name="Jacintha Westerink" userId="c1c74fd5-67fa-43d8-8063-0adb3063a5fc" providerId="ADAL" clId="{ACC74C66-3FA8-47AC-B074-CE0BCABE0093}" dt="2020-01-31T14:44:15.654" v="135"/>
          <ac:spMkLst>
            <pc:docMk/>
            <pc:sldMk cId="1570102679" sldId="259"/>
            <ac:spMk id="3" creationId="{FAFB9CBC-FE56-4D89-8B19-18F5F5150B87}"/>
          </ac:spMkLst>
        </pc:spChg>
        <pc:spChg chg="add mod">
          <ac:chgData name="Jacintha Westerink" userId="c1c74fd5-67fa-43d8-8063-0adb3063a5fc" providerId="ADAL" clId="{ACC74C66-3FA8-47AC-B074-CE0BCABE0093}" dt="2020-01-31T15:09:49.180" v="349" actId="1076"/>
          <ac:spMkLst>
            <pc:docMk/>
            <pc:sldMk cId="1570102679" sldId="259"/>
            <ac:spMk id="5" creationId="{F57973A7-9FEC-4968-927D-4817AF3A680E}"/>
          </ac:spMkLst>
        </pc:spChg>
        <pc:picChg chg="add mod">
          <ac:chgData name="Jacintha Westerink" userId="c1c74fd5-67fa-43d8-8063-0adb3063a5fc" providerId="ADAL" clId="{ACC74C66-3FA8-47AC-B074-CE0BCABE0093}" dt="2020-01-31T14:44:25.467" v="137" actId="14100"/>
          <ac:picMkLst>
            <pc:docMk/>
            <pc:sldMk cId="1570102679" sldId="259"/>
            <ac:picMk id="4" creationId="{471FCDE1-A799-42EF-8579-453DC9689234}"/>
          </ac:picMkLst>
        </pc:picChg>
      </pc:sldChg>
      <pc:sldChg chg="addSp delSp modSp add">
        <pc:chgData name="Jacintha Westerink" userId="c1c74fd5-67fa-43d8-8063-0adb3063a5fc" providerId="ADAL" clId="{ACC74C66-3FA8-47AC-B074-CE0BCABE0093}" dt="2020-01-31T15:13:07.822" v="369" actId="1076"/>
        <pc:sldMkLst>
          <pc:docMk/>
          <pc:sldMk cId="660174872" sldId="260"/>
        </pc:sldMkLst>
        <pc:spChg chg="mod">
          <ac:chgData name="Jacintha Westerink" userId="c1c74fd5-67fa-43d8-8063-0adb3063a5fc" providerId="ADAL" clId="{ACC74C66-3FA8-47AC-B074-CE0BCABE0093}" dt="2020-01-31T15:02:01.493" v="289" actId="1076"/>
          <ac:spMkLst>
            <pc:docMk/>
            <pc:sldMk cId="660174872" sldId="260"/>
            <ac:spMk id="2" creationId="{88931613-0444-4158-9EA7-097E42920D44}"/>
          </ac:spMkLst>
        </pc:spChg>
        <pc:spChg chg="del">
          <ac:chgData name="Jacintha Westerink" userId="c1c74fd5-67fa-43d8-8063-0adb3063a5fc" providerId="ADAL" clId="{ACC74C66-3FA8-47AC-B074-CE0BCABE0093}" dt="2020-01-31T15:01:41.156" v="283"/>
          <ac:spMkLst>
            <pc:docMk/>
            <pc:sldMk cId="660174872" sldId="260"/>
            <ac:spMk id="3" creationId="{B94F0CE5-59C3-43C7-ABAF-C7783C96A10C}"/>
          </ac:spMkLst>
        </pc:spChg>
        <pc:picChg chg="add mod">
          <ac:chgData name="Jacintha Westerink" userId="c1c74fd5-67fa-43d8-8063-0adb3063a5fc" providerId="ADAL" clId="{ACC74C66-3FA8-47AC-B074-CE0BCABE0093}" dt="2020-01-31T15:01:57.427" v="288" actId="14100"/>
          <ac:picMkLst>
            <pc:docMk/>
            <pc:sldMk cId="660174872" sldId="260"/>
            <ac:picMk id="4" creationId="{1AFF9EDC-7D63-4742-9A18-F366FF4A7AE8}"/>
          </ac:picMkLst>
        </pc:picChg>
        <pc:picChg chg="add del mod">
          <ac:chgData name="Jacintha Westerink" userId="c1c74fd5-67fa-43d8-8063-0adb3063a5fc" providerId="ADAL" clId="{ACC74C66-3FA8-47AC-B074-CE0BCABE0093}" dt="2020-01-31T15:07:30.950" v="294" actId="21"/>
          <ac:picMkLst>
            <pc:docMk/>
            <pc:sldMk cId="660174872" sldId="260"/>
            <ac:picMk id="5" creationId="{9647F4A5-B24B-4585-8B13-015DD1E66DC2}"/>
          </ac:picMkLst>
        </pc:picChg>
        <pc:picChg chg="add mod">
          <ac:chgData name="Jacintha Westerink" userId="c1c74fd5-67fa-43d8-8063-0adb3063a5fc" providerId="ADAL" clId="{ACC74C66-3FA8-47AC-B074-CE0BCABE0093}" dt="2020-01-31T15:13:07.822" v="369" actId="1076"/>
          <ac:picMkLst>
            <pc:docMk/>
            <pc:sldMk cId="660174872" sldId="260"/>
            <ac:picMk id="6" creationId="{98C0A40D-7D46-4045-8664-F0D8D436A7A3}"/>
          </ac:picMkLst>
        </pc:picChg>
      </pc:sldChg>
      <pc:sldChg chg="addSp delSp modSp add">
        <pc:chgData name="Jacintha Westerink" userId="c1c74fd5-67fa-43d8-8063-0adb3063a5fc" providerId="ADAL" clId="{ACC74C66-3FA8-47AC-B074-CE0BCABE0093}" dt="2020-01-31T15:11:55.101" v="361" actId="1076"/>
        <pc:sldMkLst>
          <pc:docMk/>
          <pc:sldMk cId="313289790" sldId="261"/>
        </pc:sldMkLst>
        <pc:spChg chg="del">
          <ac:chgData name="Jacintha Westerink" userId="c1c74fd5-67fa-43d8-8063-0adb3063a5fc" providerId="ADAL" clId="{ACC74C66-3FA8-47AC-B074-CE0BCABE0093}" dt="2020-01-31T15:07:47.270" v="300" actId="478"/>
          <ac:spMkLst>
            <pc:docMk/>
            <pc:sldMk cId="313289790" sldId="261"/>
            <ac:spMk id="2" creationId="{C4DF6462-11B7-4EC4-B496-FDCC8CDCCCD0}"/>
          </ac:spMkLst>
        </pc:spChg>
        <pc:spChg chg="del">
          <ac:chgData name="Jacintha Westerink" userId="c1c74fd5-67fa-43d8-8063-0adb3063a5fc" providerId="ADAL" clId="{ACC74C66-3FA8-47AC-B074-CE0BCABE0093}" dt="2020-01-31T15:07:38.189" v="295"/>
          <ac:spMkLst>
            <pc:docMk/>
            <pc:sldMk cId="313289790" sldId="261"/>
            <ac:spMk id="3" creationId="{3F4447F8-23AB-4DFB-BBED-66FE3774913B}"/>
          </ac:spMkLst>
        </pc:spChg>
        <pc:picChg chg="add mod">
          <ac:chgData name="Jacintha Westerink" userId="c1c74fd5-67fa-43d8-8063-0adb3063a5fc" providerId="ADAL" clId="{ACC74C66-3FA8-47AC-B074-CE0BCABE0093}" dt="2020-01-31T15:11:36.518" v="357" actId="1076"/>
          <ac:picMkLst>
            <pc:docMk/>
            <pc:sldMk cId="313289790" sldId="261"/>
            <ac:picMk id="4" creationId="{B98C0BC2-FD5E-440C-81F9-6863A1D48170}"/>
          </ac:picMkLst>
        </pc:picChg>
        <pc:picChg chg="add mod">
          <ac:chgData name="Jacintha Westerink" userId="c1c74fd5-67fa-43d8-8063-0adb3063a5fc" providerId="ADAL" clId="{ACC74C66-3FA8-47AC-B074-CE0BCABE0093}" dt="2020-01-31T15:11:55.101" v="361" actId="1076"/>
          <ac:picMkLst>
            <pc:docMk/>
            <pc:sldMk cId="313289790" sldId="261"/>
            <ac:picMk id="5" creationId="{7F1EB66B-1A76-4CED-9387-2FF8F1D2E115}"/>
          </ac:picMkLst>
        </pc:picChg>
        <pc:picChg chg="add mod">
          <ac:chgData name="Jacintha Westerink" userId="c1c74fd5-67fa-43d8-8063-0adb3063a5fc" providerId="ADAL" clId="{ACC74C66-3FA8-47AC-B074-CE0BCABE0093}" dt="2020-01-31T15:11:52.332" v="360" actId="1076"/>
          <ac:picMkLst>
            <pc:docMk/>
            <pc:sldMk cId="313289790" sldId="261"/>
            <ac:picMk id="6" creationId="{FA8D3CBF-0897-4855-8B61-C2A1B402D0DB}"/>
          </ac:picMkLst>
        </pc:picChg>
      </pc:sldChg>
      <pc:sldChg chg="addSp delSp modSp add ord">
        <pc:chgData name="Jacintha Westerink" userId="c1c74fd5-67fa-43d8-8063-0adb3063a5fc" providerId="ADAL" clId="{ACC74C66-3FA8-47AC-B074-CE0BCABE0093}" dt="2020-01-31T15:18:57.707" v="371"/>
        <pc:sldMkLst>
          <pc:docMk/>
          <pc:sldMk cId="4228759247" sldId="262"/>
        </pc:sldMkLst>
        <pc:spChg chg="del">
          <ac:chgData name="Jacintha Westerink" userId="c1c74fd5-67fa-43d8-8063-0adb3063a5fc" providerId="ADAL" clId="{ACC74C66-3FA8-47AC-B074-CE0BCABE0093}" dt="2020-01-31T14:49:21.233" v="190" actId="478"/>
          <ac:spMkLst>
            <pc:docMk/>
            <pc:sldMk cId="4228759247" sldId="262"/>
            <ac:spMk id="2" creationId="{E9A855EF-605A-469D-86AE-5423DCA99708}"/>
          </ac:spMkLst>
        </pc:spChg>
        <pc:spChg chg="del mod">
          <ac:chgData name="Jacintha Westerink" userId="c1c74fd5-67fa-43d8-8063-0adb3063a5fc" providerId="ADAL" clId="{ACC74C66-3FA8-47AC-B074-CE0BCABE0093}" dt="2020-01-31T15:09:07.529" v="342" actId="21"/>
          <ac:spMkLst>
            <pc:docMk/>
            <pc:sldMk cId="4228759247" sldId="262"/>
            <ac:spMk id="3" creationId="{D9BB486B-FCD0-467E-B0FF-FD005C409E61}"/>
          </ac:spMkLst>
        </pc:spChg>
        <pc:spChg chg="add mod">
          <ac:chgData name="Jacintha Westerink" userId="c1c74fd5-67fa-43d8-8063-0adb3063a5fc" providerId="ADAL" clId="{ACC74C66-3FA8-47AC-B074-CE0BCABE0093}" dt="2020-01-31T15:09:07.529" v="342" actId="21"/>
          <ac:spMkLst>
            <pc:docMk/>
            <pc:sldMk cId="4228759247" sldId="262"/>
            <ac:spMk id="8" creationId="{56A4CDAB-2E9A-4A13-9BF6-D8F019441721}"/>
          </ac:spMkLst>
        </pc:spChg>
        <pc:picChg chg="add mod">
          <ac:chgData name="Jacintha Westerink" userId="c1c74fd5-67fa-43d8-8063-0adb3063a5fc" providerId="ADAL" clId="{ACC74C66-3FA8-47AC-B074-CE0BCABE0093}" dt="2020-01-31T15:00:44.951" v="282" actId="1076"/>
          <ac:picMkLst>
            <pc:docMk/>
            <pc:sldMk cId="4228759247" sldId="262"/>
            <ac:picMk id="4" creationId="{72A8C6C7-4267-422D-A655-2C7123A7A573}"/>
          </ac:picMkLst>
        </pc:picChg>
        <pc:picChg chg="add mod">
          <ac:chgData name="Jacintha Westerink" userId="c1c74fd5-67fa-43d8-8063-0adb3063a5fc" providerId="ADAL" clId="{ACC74C66-3FA8-47AC-B074-CE0BCABE0093}" dt="2020-01-31T15:00:39.523" v="281" actId="1076"/>
          <ac:picMkLst>
            <pc:docMk/>
            <pc:sldMk cId="4228759247" sldId="262"/>
            <ac:picMk id="5" creationId="{49DD5260-E379-4021-99D0-E11F93B53434}"/>
          </ac:picMkLst>
        </pc:picChg>
        <pc:picChg chg="add mod">
          <ac:chgData name="Jacintha Westerink" userId="c1c74fd5-67fa-43d8-8063-0adb3063a5fc" providerId="ADAL" clId="{ACC74C66-3FA8-47AC-B074-CE0BCABE0093}" dt="2020-01-31T15:00:37.141" v="280" actId="1076"/>
          <ac:picMkLst>
            <pc:docMk/>
            <pc:sldMk cId="4228759247" sldId="262"/>
            <ac:picMk id="6" creationId="{F342D3A4-04B2-4953-B235-1F3AF3F90DBA}"/>
          </ac:picMkLst>
        </pc:picChg>
      </pc:sldChg>
      <pc:sldChg chg="addSp delSp modSp add">
        <pc:chgData name="Jacintha Westerink" userId="c1c74fd5-67fa-43d8-8063-0adb3063a5fc" providerId="ADAL" clId="{ACC74C66-3FA8-47AC-B074-CE0BCABE0093}" dt="2020-01-31T15:21:15.314" v="386" actId="1076"/>
        <pc:sldMkLst>
          <pc:docMk/>
          <pc:sldMk cId="184698950" sldId="263"/>
        </pc:sldMkLst>
        <pc:spChg chg="del">
          <ac:chgData name="Jacintha Westerink" userId="c1c74fd5-67fa-43d8-8063-0adb3063a5fc" providerId="ADAL" clId="{ACC74C66-3FA8-47AC-B074-CE0BCABE0093}" dt="2020-01-31T15:19:05.881" v="373"/>
          <ac:spMkLst>
            <pc:docMk/>
            <pc:sldMk cId="184698950" sldId="263"/>
            <ac:spMk id="3" creationId="{A11E90E6-7614-4542-8F03-71130FEC890D}"/>
          </ac:spMkLst>
        </pc:spChg>
        <pc:picChg chg="add mod">
          <ac:chgData name="Jacintha Westerink" userId="c1c74fd5-67fa-43d8-8063-0adb3063a5fc" providerId="ADAL" clId="{ACC74C66-3FA8-47AC-B074-CE0BCABE0093}" dt="2020-01-31T15:19:10.743" v="375" actId="14100"/>
          <ac:picMkLst>
            <pc:docMk/>
            <pc:sldMk cId="184698950" sldId="263"/>
            <ac:picMk id="4" creationId="{B1E1FC1A-9431-48A8-AF61-720C136B1E50}"/>
          </ac:picMkLst>
        </pc:picChg>
        <pc:picChg chg="add mod">
          <ac:chgData name="Jacintha Westerink" userId="c1c74fd5-67fa-43d8-8063-0adb3063a5fc" providerId="ADAL" clId="{ACC74C66-3FA8-47AC-B074-CE0BCABE0093}" dt="2020-01-31T15:21:15.314" v="386" actId="1076"/>
          <ac:picMkLst>
            <pc:docMk/>
            <pc:sldMk cId="184698950" sldId="263"/>
            <ac:picMk id="5" creationId="{688A3DB0-BAF1-4FBB-967F-606227AB036D}"/>
          </ac:picMkLst>
        </pc:picChg>
        <pc:picChg chg="add mod">
          <ac:chgData name="Jacintha Westerink" userId="c1c74fd5-67fa-43d8-8063-0adb3063a5fc" providerId="ADAL" clId="{ACC74C66-3FA8-47AC-B074-CE0BCABE0093}" dt="2020-01-31T15:20:49.798" v="380" actId="14100"/>
          <ac:picMkLst>
            <pc:docMk/>
            <pc:sldMk cId="184698950" sldId="263"/>
            <ac:picMk id="6" creationId="{D7F6934B-4C91-44AC-BDD0-F7B7F59AD12F}"/>
          </ac:picMkLst>
        </pc:picChg>
      </pc:sldChg>
      <pc:sldChg chg="addSp delSp modSp add">
        <pc:chgData name="Jacintha Westerink" userId="c1c74fd5-67fa-43d8-8063-0adb3063a5fc" providerId="ADAL" clId="{ACC74C66-3FA8-47AC-B074-CE0BCABE0093}" dt="2020-01-31T15:23:26.995" v="396" actId="1076"/>
        <pc:sldMkLst>
          <pc:docMk/>
          <pc:sldMk cId="1376919448" sldId="264"/>
        </pc:sldMkLst>
        <pc:spChg chg="del">
          <ac:chgData name="Jacintha Westerink" userId="c1c74fd5-67fa-43d8-8063-0adb3063a5fc" providerId="ADAL" clId="{ACC74C66-3FA8-47AC-B074-CE0BCABE0093}" dt="2020-01-31T15:22:19.066" v="388"/>
          <ac:spMkLst>
            <pc:docMk/>
            <pc:sldMk cId="1376919448" sldId="264"/>
            <ac:spMk id="3" creationId="{C48950C1-CBFA-4A0E-BE82-9F7C56AC024D}"/>
          </ac:spMkLst>
        </pc:spChg>
        <pc:picChg chg="add mod">
          <ac:chgData name="Jacintha Westerink" userId="c1c74fd5-67fa-43d8-8063-0adb3063a5fc" providerId="ADAL" clId="{ACC74C66-3FA8-47AC-B074-CE0BCABE0093}" dt="2020-01-31T15:23:26.995" v="396" actId="1076"/>
          <ac:picMkLst>
            <pc:docMk/>
            <pc:sldMk cId="1376919448" sldId="264"/>
            <ac:picMk id="4" creationId="{9C8BAF5E-C3EC-4047-8E97-954795EFC5C6}"/>
          </ac:picMkLst>
        </pc:picChg>
        <pc:picChg chg="add mod">
          <ac:chgData name="Jacintha Westerink" userId="c1c74fd5-67fa-43d8-8063-0adb3063a5fc" providerId="ADAL" clId="{ACC74C66-3FA8-47AC-B074-CE0BCABE0093}" dt="2020-01-31T15:23:23.577" v="395" actId="14100"/>
          <ac:picMkLst>
            <pc:docMk/>
            <pc:sldMk cId="1376919448" sldId="264"/>
            <ac:picMk id="5" creationId="{5279FBFD-1D34-4AC4-8E28-DE5CDD3499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41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2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52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0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1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3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5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9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5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6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52CC-75D9-42B5-BFEE-535277171A88}" type="datetimeFigureOut">
              <a:rPr lang="nl-NL" smtClean="0"/>
              <a:t>31-1-2020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28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C298-E1FD-4106-95FF-5DEFBC7D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53" y="240032"/>
            <a:ext cx="6505097" cy="3912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Handgebonden cascade </a:t>
            </a:r>
            <a:r>
              <a:rPr lang="en-US" sz="6000" b="1" dirty="0" err="1">
                <a:solidFill>
                  <a:schemeClr val="accent1"/>
                </a:solidFill>
              </a:rPr>
              <a:t>boeket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BA39C6-4EB5-4C28-8D72-AE203723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90525"/>
            <a:ext cx="4933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E56BEA-E4F6-4DB4-9676-8D39C3CA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3216276"/>
            <a:ext cx="11077575" cy="352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accent1"/>
                </a:solidFill>
              </a:rPr>
              <a:t>					</a:t>
            </a:r>
            <a:r>
              <a:rPr lang="nl-NL" sz="3200" b="1" u="sng" dirty="0">
                <a:solidFill>
                  <a:schemeClr val="accent1"/>
                </a:solidFill>
              </a:rPr>
              <a:t>Betekenis</a:t>
            </a:r>
            <a:r>
              <a:rPr lang="nl-NL" sz="32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nl-NL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					Cascade =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- Waterval;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	     water dat trapsgewijs van een hoogte naar beneden valt.</a:t>
            </a:r>
          </a:p>
          <a:p>
            <a:pPr>
              <a:buFontTx/>
              <a:buChar char="-"/>
            </a:pPr>
            <a:r>
              <a:rPr lang="nl-NL" sz="3200" dirty="0">
                <a:solidFill>
                  <a:schemeClr val="accent1"/>
                </a:solidFill>
              </a:rPr>
              <a:t>Proces dat instappen verloopt.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C5E3FD5-1856-4A5F-8133-A73C2480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14299"/>
            <a:ext cx="4333460" cy="45053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9C75DAF-F51D-4714-8030-15AB7A01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6" y="114299"/>
            <a:ext cx="2914650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A8591-1F4F-45BF-8143-4ED56613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787399"/>
            <a:ext cx="5381625" cy="6318251"/>
          </a:xfrm>
        </p:spPr>
        <p:txBody>
          <a:bodyPr/>
          <a:lstStyle/>
          <a:p>
            <a:pPr marL="0" indent="0">
              <a:buNone/>
            </a:pPr>
            <a:r>
              <a:rPr lang="nl-NL" sz="3200" b="1" u="sng" dirty="0">
                <a:solidFill>
                  <a:srgbClr val="FF3399"/>
                </a:solidFill>
              </a:rPr>
              <a:t>Techniek</a:t>
            </a:r>
            <a:r>
              <a:rPr lang="nl-NL" sz="3200" b="1" dirty="0">
                <a:solidFill>
                  <a:srgbClr val="FF3399"/>
                </a:solidFill>
              </a:rPr>
              <a:t>:</a:t>
            </a:r>
          </a:p>
          <a:p>
            <a:pPr marL="0" indent="0">
              <a:buNone/>
            </a:pPr>
            <a:endParaRPr lang="nl-NL" sz="8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Handgebonden</a:t>
            </a: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Parallel of korenschoof</a:t>
            </a:r>
          </a:p>
          <a:p>
            <a:pPr>
              <a:buFontTx/>
              <a:buChar char="-"/>
            </a:pPr>
            <a:endParaRPr lang="nl-NL" sz="32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endParaRPr lang="nl-NL" sz="3200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nl-NL" sz="3200" b="1" u="sng" dirty="0">
                <a:solidFill>
                  <a:srgbClr val="FF3399"/>
                </a:solidFill>
              </a:rPr>
              <a:t>Vormgeving</a:t>
            </a:r>
            <a:r>
              <a:rPr lang="nl-NL" sz="3200" b="1" dirty="0">
                <a:solidFill>
                  <a:srgbClr val="FF3399"/>
                </a:solidFill>
              </a:rPr>
              <a:t>:</a:t>
            </a:r>
          </a:p>
          <a:p>
            <a:pPr marL="0" indent="0">
              <a:buNone/>
            </a:pPr>
            <a:endParaRPr lang="nl-NL" sz="8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Afhangend</a:t>
            </a: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Stromende lijnen</a:t>
            </a:r>
          </a:p>
          <a:p>
            <a:pPr marL="0" indent="0">
              <a:buNone/>
            </a:pPr>
            <a:r>
              <a:rPr lang="nl-NL" sz="3200" b="1" dirty="0">
                <a:solidFill>
                  <a:srgbClr val="FF3399"/>
                </a:solidFill>
              </a:rPr>
              <a:t>- Dieptewerking in de basis</a:t>
            </a:r>
          </a:p>
          <a:p>
            <a:pPr marL="0" indent="0">
              <a:buNone/>
            </a:pPr>
            <a:endParaRPr lang="nl-NL" dirty="0">
              <a:solidFill>
                <a:srgbClr val="FF3399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5B5656-1DA8-48FB-B8DC-786BEB073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91"/>
          <a:stretch/>
        </p:blipFill>
        <p:spPr>
          <a:xfrm>
            <a:off x="7067570" y="174629"/>
            <a:ext cx="4401071" cy="65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31613-0444-4158-9EA7-097E4292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601" y="180975"/>
            <a:ext cx="3571875" cy="1549400"/>
          </a:xfrm>
        </p:spPr>
        <p:txBody>
          <a:bodyPr/>
          <a:lstStyle/>
          <a:p>
            <a:r>
              <a:rPr lang="nl-NL" b="1" u="sng" dirty="0">
                <a:solidFill>
                  <a:srgbClr val="FF3399"/>
                </a:solidFill>
              </a:rPr>
              <a:t>Inspiratie: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AFF9EDC-7D63-4742-9A18-F366FF4A7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96" y="330199"/>
            <a:ext cx="3886414" cy="62896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C0A40D-7D46-4045-8664-F0D8D436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114" y="330199"/>
            <a:ext cx="3961990" cy="6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8C0BC2-FD5E-440C-81F9-6863A1D4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" y="365121"/>
            <a:ext cx="3090863" cy="60535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1EB66B-1A76-4CED-9387-2FF8F1D2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2" y="365118"/>
            <a:ext cx="4232116" cy="60535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A8D3CBF-0897-4855-8B61-C2A1B402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66" y="365119"/>
            <a:ext cx="3700329" cy="60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5A0C0-E8DE-477F-85F3-2308A145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E1FC1A-9431-48A8-AF61-720C136B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" y="365125"/>
            <a:ext cx="3648797" cy="6127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8A3DB0-BAF1-4FBB-967F-606227AB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51" y="365125"/>
            <a:ext cx="3597418" cy="61312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F6934B-4C91-44AC-BDD0-F7B7F59AD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365125"/>
            <a:ext cx="3571876" cy="61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97469-23BB-46E0-A098-DC09C31B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8BAF5E-C3EC-4047-8E97-954795EFC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911" y="365125"/>
            <a:ext cx="4124326" cy="6273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79FBFD-1D34-4AC4-8E28-DE5CDD34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365125"/>
            <a:ext cx="4131214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33C3A-AA99-4001-AA6D-9B783E23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71FCDE1-A799-42EF-8579-453DC9689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" y="200818"/>
            <a:ext cx="4677093" cy="652218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57973A7-9FEC-4968-927D-4817AF3A680E}"/>
              </a:ext>
            </a:extLst>
          </p:cNvPr>
          <p:cNvSpPr txBox="1">
            <a:spLocks/>
          </p:cNvSpPr>
          <p:nvPr/>
        </p:nvSpPr>
        <p:spPr>
          <a:xfrm>
            <a:off x="5695949" y="2898774"/>
            <a:ext cx="608647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 u="sng" dirty="0">
                <a:solidFill>
                  <a:srgbClr val="FF6600"/>
                </a:solidFill>
              </a:rPr>
              <a:t>Inspiratie op cascade …. </a:t>
            </a:r>
          </a:p>
        </p:txBody>
      </p:sp>
    </p:spTree>
    <p:extLst>
      <p:ext uri="{BB962C8B-B14F-4D97-AF65-F5344CB8AC3E}">
        <p14:creationId xmlns:p14="http://schemas.microsoft.com/office/powerpoint/2010/main" val="157010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A8C6C7-4267-422D-A655-2C7123A7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69056"/>
            <a:ext cx="3314700" cy="59072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DD5260-E379-4021-99D0-E11F93B5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833" y="883926"/>
            <a:ext cx="3474292" cy="59072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42D3A4-04B2-4953-B235-1F3AF3F9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99" y="883926"/>
            <a:ext cx="3118271" cy="5877531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6A4CDAB-2E9A-4A13-9BF6-D8F01944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5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6CA4F-F120-40E3-AACB-047EF9F5D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8A36E-E467-4CDD-9EAF-E59C7B842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1608A-5722-4C64-A4D8-90400F82A8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59</Words>
  <Application>Microsoft Office PowerPoint</Application>
  <PresentationFormat>Breedbeeld</PresentationFormat>
  <Paragraphs>20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Handgebonden cascade boeket</vt:lpstr>
      <vt:lpstr>PowerPoint-presentatie</vt:lpstr>
      <vt:lpstr>PowerPoint-presentatie</vt:lpstr>
      <vt:lpstr>Inspiratie: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Handgebonden cascade boeket</dc:title>
  <dc:creator>Jacintha Westerink</dc:creator>
  <cp:lastModifiedBy>Jacintha Westerink</cp:lastModifiedBy>
  <cp:revision>1</cp:revision>
  <dcterms:created xsi:type="dcterms:W3CDTF">2020-01-31T11:33:06Z</dcterms:created>
  <dcterms:modified xsi:type="dcterms:W3CDTF">2020-01-31T15:23:27Z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